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b2431e79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b2431e79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b2431e79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b2431e79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b2431e79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b2431e79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b2431e79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b2431e79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b2431e79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b2431e79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b2431e79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b2431e79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b2431e79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b2431e79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b2431e79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b2431e79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b2431e79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b2431e79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b2431e79b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b2431e79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b2431e79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b2431e79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b2431e79b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b2431e79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b2431e79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b2431e79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b2431e7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b2431e7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b2431e79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b2431e79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b2431e79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b2431e79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b2431e79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b2431e79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b2431e79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b2431e79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b2431e79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b2431e79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aniusevia.com/" TargetMode="External"/><Relationship Id="rId4" Type="http://schemas.openxmlformats.org/officeDocument/2006/relationships/hyperlink" Target="https://github.com/the-via/releas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 u="sng">
                <a:solidFill>
                  <a:srgbClr val="FF0000"/>
                </a:solidFill>
              </a:rPr>
              <a:t>BU</a:t>
            </a:r>
            <a:r>
              <a:rPr b="1" lang="en" sz="9000" u="sng"/>
              <a:t>ILD</a:t>
            </a:r>
            <a:endParaRPr b="1" sz="9000" u="sng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Own MacroPad!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50" y="134025"/>
            <a:ext cx="2278552" cy="22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507" y="2756051"/>
            <a:ext cx="1737951" cy="178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BUT HOW DO YOU PROGRAM AND TEST??</a:t>
            </a:r>
            <a:endParaRPr b="1"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use VIA!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https://www.caniusevia.com/</a:t>
            </a:r>
            <a:r>
              <a:rPr lang="en"/>
              <a:t> (If your browser does not support this see below)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https://github.com/the-via/releases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will allow you to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1. Test your macropad and ensure the keys were entered correctly and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2. Actually program it once its complete!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What is a MacroPad?</a:t>
            </a:r>
            <a:endParaRPr b="1" sz="30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A macropad is </a:t>
            </a:r>
            <a:r>
              <a:rPr b="1" lang="en" sz="2600">
                <a:solidFill>
                  <a:schemeClr val="dk1"/>
                </a:solidFill>
              </a:rPr>
              <a:t>a small keyboard that provides extra keys to supplement your main keyboard</a:t>
            </a:r>
            <a:r>
              <a:rPr lang="en" sz="2600">
                <a:solidFill>
                  <a:schemeClr val="dk1"/>
                </a:solidFill>
              </a:rPr>
              <a:t>. They're handy for programming things on them like media controls, shortcuts, and macros. They can also be great for gaming as well.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THANKS FOR COMING!</a:t>
            </a:r>
            <a:endParaRPr b="1"/>
          </a:p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you’re into keyboards feel free to stay and chat we at BUILDS have an unhealthy obsession </a:t>
            </a:r>
            <a:r>
              <a:rPr lang="en"/>
              <a:t>with keyboards!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LETS GET STARTED!</a:t>
            </a:r>
            <a:endParaRPr b="1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We’re </a:t>
            </a:r>
            <a:r>
              <a:rPr lang="en"/>
              <a:t>going</a:t>
            </a:r>
            <a:r>
              <a:rPr lang="en"/>
              <a:t> to try and make sure everyone proceeds at the same 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only have </a:t>
            </a:r>
            <a:r>
              <a:rPr lang="en"/>
              <a:t>limited</a:t>
            </a:r>
            <a:r>
              <a:rPr lang="en"/>
              <a:t> screwdrivers so caring is sharing!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need help at any time just let us know!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Most importantly, have fun!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PS - Just Call Me Over for Your Deposit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